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179512" y="188640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2800" b="1" u="sng" dirty="0">
                <a:solidFill>
                  <a:srgbClr val="C00000"/>
                </a:solidFill>
              </a:rPr>
              <a:t>Using Table Mode to find the coordinates for a function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8B1AB90-FB60-4CDF-BA23-940CFE86F54E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3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40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27.png"/><Relationship Id="rId4" Type="http://schemas.openxmlformats.org/officeDocument/2006/relationships/image" Target="../media/image25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24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3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 fontScale="90000"/>
          </a:bodyPr>
          <a:lstStyle/>
          <a:p>
            <a:r>
              <a:rPr lang="en-IE" sz="60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Using TABLE </a:t>
            </a: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MODE to find the coordinates of a function</a:t>
            </a: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6396394" y="1392442"/>
            <a:ext cx="2160240" cy="1967940"/>
            <a:chOff x="6372200" y="1363480"/>
            <a:chExt cx="2160240" cy="1967940"/>
          </a:xfrm>
        </p:grpSpPr>
        <p:sp>
          <p:nvSpPr>
            <p:cNvPr id="12" name="Line Callout 2 11"/>
            <p:cNvSpPr/>
            <p:nvPr/>
          </p:nvSpPr>
          <p:spPr>
            <a:xfrm>
              <a:off x="6372200" y="1363480"/>
              <a:ext cx="2160240" cy="1967940"/>
            </a:xfrm>
            <a:prstGeom prst="borderCallout2">
              <a:avLst>
                <a:gd name="adj1" fmla="val 50241"/>
                <a:gd name="adj2" fmla="val -10302"/>
                <a:gd name="adj3" fmla="val 71491"/>
                <a:gd name="adj4" fmla="val -17350"/>
                <a:gd name="adj5" fmla="val 71184"/>
                <a:gd name="adj6" fmla="val -5333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/>
                <a:t>Change the mode of the calculator</a:t>
              </a:r>
            </a:p>
            <a:p>
              <a:pPr algn="ctr"/>
              <a:endParaRPr lang="en-IE" dirty="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4148" y="1985500"/>
              <a:ext cx="571500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372200" y="1363480"/>
            <a:ext cx="2160240" cy="1993512"/>
            <a:chOff x="6372200" y="1363480"/>
            <a:chExt cx="2160240" cy="1993512"/>
          </a:xfrm>
        </p:grpSpPr>
        <p:grpSp>
          <p:nvGrpSpPr>
            <p:cNvPr id="8" name="Group 7"/>
            <p:cNvGrpSpPr/>
            <p:nvPr/>
          </p:nvGrpSpPr>
          <p:grpSpPr>
            <a:xfrm>
              <a:off x="6372200" y="1363480"/>
              <a:ext cx="2160240" cy="1993512"/>
              <a:chOff x="6372200" y="1363480"/>
              <a:chExt cx="2160240" cy="1993512"/>
            </a:xfrm>
          </p:grpSpPr>
          <p:sp>
            <p:nvSpPr>
              <p:cNvPr id="6" name="Line Callout 2 5"/>
              <p:cNvSpPr/>
              <p:nvPr/>
            </p:nvSpPr>
            <p:spPr>
              <a:xfrm>
                <a:off x="6372200" y="1363480"/>
                <a:ext cx="2160240" cy="1993512"/>
              </a:xfrm>
              <a:prstGeom prst="borderCallout2">
                <a:avLst>
                  <a:gd name="adj1" fmla="val 47243"/>
                  <a:gd name="adj2" fmla="val 1987"/>
                  <a:gd name="adj3" fmla="val 47510"/>
                  <a:gd name="adj4" fmla="val -47390"/>
                  <a:gd name="adj5" fmla="val 30715"/>
                  <a:gd name="adj6" fmla="val -115464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/>
                  <a:t>Change the mode of the calculator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Choose Table </a:t>
                </a: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04148" y="1985500"/>
                <a:ext cx="571500" cy="361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193048" y="2837485"/>
              <a:ext cx="393700" cy="317501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</m:t>
                    </m:r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6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5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716016" y="3831019"/>
            <a:ext cx="360040" cy="3600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ine Callout 2 7"/>
          <p:cNvSpPr/>
          <p:nvPr/>
        </p:nvSpPr>
        <p:spPr>
          <a:xfrm>
            <a:off x="6372200" y="1344078"/>
            <a:ext cx="2160240" cy="4245162"/>
          </a:xfrm>
          <a:prstGeom prst="borderCallout2">
            <a:avLst>
              <a:gd name="adj1" fmla="val 1767"/>
              <a:gd name="adj2" fmla="val -3193"/>
              <a:gd name="adj3" fmla="val 61060"/>
              <a:gd name="adj4" fmla="val -14347"/>
              <a:gd name="adj5" fmla="val 63219"/>
              <a:gd name="adj6" fmla="val -58857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/>
              <a:t>X is in red</a:t>
            </a:r>
          </a:p>
          <a:p>
            <a:pPr algn="ctr"/>
            <a:r>
              <a:rPr lang="en-IE" dirty="0"/>
              <a:t>so we need to press Alpha first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Type in the rest of the function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Then press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082" y="2261642"/>
            <a:ext cx="1514475" cy="3810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25608" y="4093237"/>
            <a:ext cx="853423" cy="36004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07310" y="3440494"/>
            <a:ext cx="1890017" cy="39052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3245" y="5013176"/>
            <a:ext cx="438150" cy="3333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</m:t>
                    </m:r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10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85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56176" y="1037506"/>
            <a:ext cx="2520280" cy="5199806"/>
          </a:xfrm>
          <a:prstGeom prst="rect">
            <a:avLst/>
          </a:prstGeom>
          <a:solidFill>
            <a:srgbClr val="C0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/>
              <a:t>Our Domain starts at -2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Press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 Our Domain ends at 4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Steps: (the interval between the x values) we normally choose 1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Use the down arrow of the cursor to go down the table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3878" y="1366292"/>
            <a:ext cx="904875" cy="3810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7241" y="2252560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6708" y="3049910"/>
            <a:ext cx="904875" cy="3714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9977" y="4365104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72240" y="5733256"/>
            <a:ext cx="2320918" cy="36195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966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0852" y="2420680"/>
            <a:ext cx="3122137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800" dirty="0">
                <a:solidFill>
                  <a:srgbClr val="C00000"/>
                </a:solidFill>
              </a:rPr>
              <a:t>Our Coordinates are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(-2 ,15 ) 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(-1 ,  8 )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(0  ,  3 )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(1  ,  0 )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(2  , -1 )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(3  ,  0 )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(4  ,  3 )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</m:t>
                    </m:r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14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09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6396394" y="1392442"/>
            <a:ext cx="2160240" cy="1967940"/>
            <a:chOff x="6372200" y="1363480"/>
            <a:chExt cx="2160240" cy="1967940"/>
          </a:xfrm>
        </p:grpSpPr>
        <p:sp>
          <p:nvSpPr>
            <p:cNvPr id="12" name="Line Callout 2 11"/>
            <p:cNvSpPr/>
            <p:nvPr/>
          </p:nvSpPr>
          <p:spPr>
            <a:xfrm>
              <a:off x="6372200" y="1363480"/>
              <a:ext cx="2160240" cy="1967940"/>
            </a:xfrm>
            <a:prstGeom prst="borderCallout2">
              <a:avLst>
                <a:gd name="adj1" fmla="val 50241"/>
                <a:gd name="adj2" fmla="val -10302"/>
                <a:gd name="adj3" fmla="val 71491"/>
                <a:gd name="adj4" fmla="val -17350"/>
                <a:gd name="adj5" fmla="val 71184"/>
                <a:gd name="adj6" fmla="val -5333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/>
                <a:t>Change the mode of the calculator</a:t>
              </a:r>
            </a:p>
            <a:p>
              <a:pPr algn="ctr"/>
              <a:endParaRPr lang="en-IE" dirty="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4148" y="1985500"/>
              <a:ext cx="571500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372200" y="1363480"/>
            <a:ext cx="2160240" cy="1993512"/>
            <a:chOff x="6372200" y="1363480"/>
            <a:chExt cx="2160240" cy="1993512"/>
          </a:xfrm>
        </p:grpSpPr>
        <p:grpSp>
          <p:nvGrpSpPr>
            <p:cNvPr id="8" name="Group 7"/>
            <p:cNvGrpSpPr/>
            <p:nvPr/>
          </p:nvGrpSpPr>
          <p:grpSpPr>
            <a:xfrm>
              <a:off x="6372200" y="1363480"/>
              <a:ext cx="2160240" cy="1993512"/>
              <a:chOff x="6372200" y="1363480"/>
              <a:chExt cx="2160240" cy="1993512"/>
            </a:xfrm>
          </p:grpSpPr>
          <p:sp>
            <p:nvSpPr>
              <p:cNvPr id="6" name="Line Callout 2 5"/>
              <p:cNvSpPr/>
              <p:nvPr/>
            </p:nvSpPr>
            <p:spPr>
              <a:xfrm>
                <a:off x="6372200" y="1363480"/>
                <a:ext cx="2160240" cy="1993512"/>
              </a:xfrm>
              <a:prstGeom prst="borderCallout2">
                <a:avLst>
                  <a:gd name="adj1" fmla="val 47243"/>
                  <a:gd name="adj2" fmla="val 1987"/>
                  <a:gd name="adj3" fmla="val 47510"/>
                  <a:gd name="adj4" fmla="val -47390"/>
                  <a:gd name="adj5" fmla="val 30715"/>
                  <a:gd name="adj6" fmla="val -115464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/>
                  <a:t>Change the mode of the calculator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Choose Table </a:t>
                </a: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04148" y="1985500"/>
                <a:ext cx="571500" cy="361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193048" y="2837485"/>
              <a:ext cx="393700" cy="317501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|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+3|</m:t>
                    </m:r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6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65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Callout 2 14"/>
          <p:cNvSpPr/>
          <p:nvPr/>
        </p:nvSpPr>
        <p:spPr>
          <a:xfrm>
            <a:off x="5996382" y="854912"/>
            <a:ext cx="2896098" cy="4245162"/>
          </a:xfrm>
          <a:prstGeom prst="borderCallout2">
            <a:avLst>
              <a:gd name="adj1" fmla="val 47924"/>
              <a:gd name="adj2" fmla="val 907"/>
              <a:gd name="adj3" fmla="val 57197"/>
              <a:gd name="adj4" fmla="val -40580"/>
              <a:gd name="adj5" fmla="val 55841"/>
              <a:gd name="adj6" fmla="val -75989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/>
              <a:t>We first need to choose Absolute value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716016" y="3831019"/>
            <a:ext cx="360040" cy="3600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|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+3|</m:t>
                    </m:r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3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004271" y="869221"/>
            <a:ext cx="2896097" cy="5072443"/>
            <a:chOff x="6004271" y="869221"/>
            <a:chExt cx="2896097" cy="5072443"/>
          </a:xfrm>
        </p:grpSpPr>
        <p:sp>
          <p:nvSpPr>
            <p:cNvPr id="8" name="Line Callout 2 7"/>
            <p:cNvSpPr/>
            <p:nvPr/>
          </p:nvSpPr>
          <p:spPr>
            <a:xfrm>
              <a:off x="6004271" y="869221"/>
              <a:ext cx="2896097" cy="5072443"/>
            </a:xfrm>
            <a:prstGeom prst="borderCallout2">
              <a:avLst>
                <a:gd name="adj1" fmla="val 39694"/>
                <a:gd name="adj2" fmla="val -323"/>
                <a:gd name="adj3" fmla="val 57548"/>
                <a:gd name="adj4" fmla="val -5326"/>
                <a:gd name="adj5" fmla="val 61814"/>
                <a:gd name="adj6" fmla="val -30154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/>
                <a:t>We first need to choose Absolute value</a:t>
              </a:r>
            </a:p>
            <a:p>
              <a:pPr algn="ctr"/>
              <a:endParaRPr lang="en-IE" dirty="0"/>
            </a:p>
            <a:p>
              <a:pPr algn="ctr"/>
              <a:endParaRPr lang="en-IE" sz="1200" dirty="0"/>
            </a:p>
            <a:p>
              <a:pPr algn="ctr"/>
              <a:r>
                <a:rPr lang="en-IE" dirty="0"/>
                <a:t>X is in red</a:t>
              </a:r>
            </a:p>
            <a:p>
              <a:pPr algn="ctr"/>
              <a:r>
                <a:rPr lang="en-IE" dirty="0"/>
                <a:t>so we need to press Alpha first</a:t>
              </a:r>
            </a:p>
            <a:p>
              <a:pPr algn="ctr"/>
              <a:endParaRPr lang="en-IE" dirty="0"/>
            </a:p>
            <a:p>
              <a:pPr algn="ctr"/>
              <a:endParaRPr lang="en-IE" dirty="0"/>
            </a:p>
            <a:p>
              <a:pPr algn="ctr"/>
              <a:r>
                <a:rPr lang="en-IE" dirty="0"/>
                <a:t>Type in the rest of the function</a:t>
              </a:r>
            </a:p>
            <a:p>
              <a:pPr algn="ctr"/>
              <a:endParaRPr lang="en-IE" dirty="0"/>
            </a:p>
            <a:p>
              <a:pPr algn="ctr"/>
              <a:endParaRPr lang="en-IE" dirty="0"/>
            </a:p>
            <a:p>
              <a:pPr algn="ctr"/>
              <a:endParaRPr lang="en-IE" dirty="0"/>
            </a:p>
            <a:p>
              <a:pPr algn="ctr"/>
              <a:endParaRPr lang="en-IE" dirty="0"/>
            </a:p>
            <a:p>
              <a:pPr algn="ctr"/>
              <a:r>
                <a:rPr lang="en-IE" dirty="0"/>
                <a:t>Then press</a:t>
              </a: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025608" y="4500208"/>
              <a:ext cx="853423" cy="360040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478175" y="3843318"/>
              <a:ext cx="1890017" cy="39052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4867" y="5301208"/>
              <a:ext cx="438150" cy="33337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4195" y="1473349"/>
              <a:ext cx="457200" cy="37147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3924" y="2786993"/>
              <a:ext cx="1514475" cy="381000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0726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24421" y="1484784"/>
            <a:ext cx="457200" cy="3714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92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56176" y="1037506"/>
            <a:ext cx="2520280" cy="5199806"/>
          </a:xfrm>
          <a:prstGeom prst="rect">
            <a:avLst/>
          </a:prstGeom>
          <a:solidFill>
            <a:srgbClr val="C0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/>
              <a:t>Our Domain starts at -2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Press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 Our Domain ends at 4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Steps: (the interval between the x values) we normally choose 1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Use the down arrow of the cursor to go down the table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3878" y="1366292"/>
            <a:ext cx="904875" cy="3810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7241" y="2252560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6708" y="3049910"/>
            <a:ext cx="904875" cy="3714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9977" y="4365104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72240" y="5733256"/>
            <a:ext cx="2320918" cy="36195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0852" y="2420680"/>
            <a:ext cx="3122137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800" dirty="0">
                <a:solidFill>
                  <a:srgbClr val="C00000"/>
                </a:solidFill>
              </a:rPr>
              <a:t>Our Coordinates are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(-2 ,15 ) 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(-1 ,  8 )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(0  ,  3 )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(1  ,  0 )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(2  ,  1 )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(3  ,  0 )</a:t>
            </a:r>
          </a:p>
          <a:p>
            <a:pPr indent="539750"/>
            <a:r>
              <a:rPr lang="en-IE" sz="2800" dirty="0">
                <a:solidFill>
                  <a:srgbClr val="C00000"/>
                </a:solidFill>
              </a:rPr>
              <a:t>(4  ,  3 )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|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+3|</m:t>
                    </m:r>
                  </m:oMath>
                </a14:m>
                <a:r>
                  <a:rPr lang="en-IE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12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9607" y="1547710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55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57</TotalTime>
  <Words>283</Words>
  <Application>Microsoft Office PowerPoint</Application>
  <PresentationFormat>On-screen Show (4:3)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Tahoma</vt:lpstr>
      <vt:lpstr>Trebuchet MS</vt:lpstr>
      <vt:lpstr>Theme1</vt:lpstr>
      <vt:lpstr>Using TABLE MODE to find the coordinates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shane molloy</cp:lastModifiedBy>
  <cp:revision>8</cp:revision>
  <dcterms:created xsi:type="dcterms:W3CDTF">2012-04-05T12:12:44Z</dcterms:created>
  <dcterms:modified xsi:type="dcterms:W3CDTF">2016-07-06T13:47:42Z</dcterms:modified>
</cp:coreProperties>
</file>